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21" r:id="rId5"/>
    <p:sldId id="319" r:id="rId6"/>
    <p:sldId id="320" r:id="rId7"/>
    <p:sldId id="322" r:id="rId8"/>
    <p:sldId id="326" r:id="rId9"/>
    <p:sldId id="333" r:id="rId10"/>
    <p:sldId id="328" r:id="rId11"/>
    <p:sldId id="329" r:id="rId12"/>
    <p:sldId id="33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54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10A2-1535-B147-B3BB-C1589046255C}" type="datetimeFigureOut">
              <a:rPr lang="en-US" smtClean="0"/>
              <a:t>3/23/2025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9F43-FFA2-D94E-9493-556FC2A4F3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281A97-4CBB-9CF7-7CD9-6BA4C2010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9449" y="0"/>
            <a:ext cx="7872551" cy="6857997"/>
          </a:xfrm>
          <a:custGeom>
            <a:avLst/>
            <a:gdLst>
              <a:gd name="connsiteX0" fmla="*/ 0 w 7872551"/>
              <a:gd name="connsiteY0" fmla="*/ 0 h 6857997"/>
              <a:gd name="connsiteX1" fmla="*/ 2373474 w 7872551"/>
              <a:gd name="connsiteY1" fmla="*/ 0 h 6857997"/>
              <a:gd name="connsiteX2" fmla="*/ 7872551 w 7872551"/>
              <a:gd name="connsiteY2" fmla="*/ 2160200 h 6857997"/>
              <a:gd name="connsiteX3" fmla="*/ 7872551 w 7872551"/>
              <a:gd name="connsiteY3" fmla="*/ 2528750 h 6857997"/>
              <a:gd name="connsiteX4" fmla="*/ 2484415 w 7872551"/>
              <a:gd name="connsiteY4" fmla="*/ 6857997 h 6857997"/>
              <a:gd name="connsiteX5" fmla="*/ 1045423 w 7872551"/>
              <a:gd name="connsiteY5" fmla="*/ 6857997 h 6857997"/>
              <a:gd name="connsiteX6" fmla="*/ 0 w 7872551"/>
              <a:gd name="connsiteY6" fmla="*/ 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551" h="6857997">
                <a:moveTo>
                  <a:pt x="0" y="0"/>
                </a:moveTo>
                <a:lnTo>
                  <a:pt x="2373474" y="0"/>
                </a:lnTo>
                <a:lnTo>
                  <a:pt x="7872551" y="2160200"/>
                </a:lnTo>
                <a:lnTo>
                  <a:pt x="7872551" y="2528750"/>
                </a:lnTo>
                <a:lnTo>
                  <a:pt x="2484415" y="6857997"/>
                </a:lnTo>
                <a:lnTo>
                  <a:pt x="1045423" y="6857997"/>
                </a:ln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464346-1914-EE8F-3D07-B6BF7DDED2A6}"/>
              </a:ext>
            </a:extLst>
          </p:cNvPr>
          <p:cNvSpPr/>
          <p:nvPr userDrawn="1"/>
        </p:nvSpPr>
        <p:spPr>
          <a:xfrm>
            <a:off x="6279700" y="0"/>
            <a:ext cx="5912300" cy="1445448"/>
          </a:xfrm>
          <a:custGeom>
            <a:avLst/>
            <a:gdLst>
              <a:gd name="connsiteX0" fmla="*/ 0 w 5912300"/>
              <a:gd name="connsiteY0" fmla="*/ 0 h 1445448"/>
              <a:gd name="connsiteX1" fmla="*/ 164892 w 5912300"/>
              <a:gd name="connsiteY1" fmla="*/ 0 h 1445448"/>
              <a:gd name="connsiteX2" fmla="*/ 5912299 w 5912300"/>
              <a:gd name="connsiteY2" fmla="*/ 1405135 h 1445448"/>
              <a:gd name="connsiteX3" fmla="*/ 5912300 w 5912300"/>
              <a:gd name="connsiteY3" fmla="*/ 1445448 h 144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00" h="1445448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481328"/>
            <a:ext cx="1095451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376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9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5285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562088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9838944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7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0648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7504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3192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70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6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8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A65C442-D79F-AFAF-149E-A851408E53B3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17382-FA10-6566-4D96-1490A95267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8165BE25-CB2C-A702-3550-E54C635FFB8B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674107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1741328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2808549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387577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494299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6640" y="83210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6640" y="190195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6640" y="298094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0" y="405079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6640" y="5120640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1392" y="83210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1392" y="190195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51392" y="298094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51392" y="405079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1392" y="5120640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6210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BEA032DF-05FD-17F7-479F-A3951E09F4D4}"/>
              </a:ext>
            </a:extLst>
          </p:cNvPr>
          <p:cNvSpPr/>
          <p:nvPr userDrawn="1"/>
        </p:nvSpPr>
        <p:spPr>
          <a:xfrm rot="10800000">
            <a:off x="9464752" y="0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863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27481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5736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0BA746-EC25-79B9-2259-4C2E3BDA4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4E51966-CD5C-FED8-5B71-58FC2F00A1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6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EF3C4D-467B-D42F-DF18-AB27AEACC8BA}"/>
              </a:ext>
            </a:extLst>
          </p:cNvPr>
          <p:cNvCxnSpPr>
            <a:cxnSpLocks/>
          </p:cNvCxnSpPr>
          <p:nvPr userDrawn="1"/>
        </p:nvCxnSpPr>
        <p:spPr>
          <a:xfrm flipH="1">
            <a:off x="8759952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">
            <a:extLst>
              <a:ext uri="{FF2B5EF4-FFF2-40B4-BE49-F238E27FC236}">
                <a16:creationId xmlns:a16="http://schemas.microsoft.com/office/drawing/2014/main" id="{4E8BB561-0E6A-FD7A-3855-CC88AE16FB4F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446DBB-9662-AAEC-749A-3EAD8439E26C}"/>
              </a:ext>
            </a:extLst>
          </p:cNvPr>
          <p:cNvSpPr/>
          <p:nvPr userDrawn="1"/>
        </p:nvSpPr>
        <p:spPr>
          <a:xfrm>
            <a:off x="11467858" y="0"/>
            <a:ext cx="724143" cy="2781540"/>
          </a:xfrm>
          <a:custGeom>
            <a:avLst/>
            <a:gdLst>
              <a:gd name="connsiteX0" fmla="*/ 40465 w 724143"/>
              <a:gd name="connsiteY0" fmla="*/ 0 h 2781540"/>
              <a:gd name="connsiteX1" fmla="*/ 724143 w 724143"/>
              <a:gd name="connsiteY1" fmla="*/ 2626109 h 2781540"/>
              <a:gd name="connsiteX2" fmla="*/ 724143 w 724143"/>
              <a:gd name="connsiteY2" fmla="*/ 2781540 h 2781540"/>
              <a:gd name="connsiteX3" fmla="*/ 0 w 724143"/>
              <a:gd name="connsiteY3" fmla="*/ 1 h 2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143" h="2781540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10CE5-2A39-2530-08AF-511445443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978940" cy="6858000"/>
          </a:xfrm>
          <a:custGeom>
            <a:avLst/>
            <a:gdLst>
              <a:gd name="connsiteX0" fmla="*/ 699082 w 5978940"/>
              <a:gd name="connsiteY0" fmla="*/ 0 h 6858000"/>
              <a:gd name="connsiteX1" fmla="*/ 5978940 w 5978940"/>
              <a:gd name="connsiteY1" fmla="*/ 0 h 6858000"/>
              <a:gd name="connsiteX2" fmla="*/ 4264440 w 5978940"/>
              <a:gd name="connsiteY2" fmla="*/ 6858000 h 6858000"/>
              <a:gd name="connsiteX3" fmla="*/ 852439 w 5978940"/>
              <a:gd name="connsiteY3" fmla="*/ 6858000 h 6858000"/>
              <a:gd name="connsiteX4" fmla="*/ 1050 w 5978940"/>
              <a:gd name="connsiteY4" fmla="*/ 3452446 h 6858000"/>
              <a:gd name="connsiteX5" fmla="*/ 0 w 5978940"/>
              <a:gd name="connsiteY5" fmla="*/ 3452446 h 6858000"/>
              <a:gd name="connsiteX6" fmla="*/ 0 w 5978940"/>
              <a:gd name="connsiteY6" fmla="*/ 27963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940" h="6858000">
                <a:moveTo>
                  <a:pt x="699082" y="0"/>
                </a:moveTo>
                <a:lnTo>
                  <a:pt x="5978940" y="0"/>
                </a:lnTo>
                <a:lnTo>
                  <a:pt x="4264440" y="6858000"/>
                </a:lnTo>
                <a:lnTo>
                  <a:pt x="852439" y="6858000"/>
                </a:lnTo>
                <a:lnTo>
                  <a:pt x="1050" y="3452446"/>
                </a:lnTo>
                <a:lnTo>
                  <a:pt x="0" y="3452446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143000"/>
            <a:ext cx="3694176" cy="4572000"/>
          </a:xfrm>
        </p:spPr>
        <p:txBody>
          <a:bodyPr anchor="ctr"/>
          <a:lstStyle>
            <a:lvl1pPr marL="0" indent="0">
              <a:lnSpc>
                <a:spcPct val="150000"/>
              </a:lnSpc>
              <a:buFont typeface="Courier New" panose="02070309020205020404" pitchFamily="49" charset="0"/>
              <a:buNone/>
              <a:defRPr sz="1800" b="0" cap="none" baseline="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05740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9A1EBC8-5BEE-A0E4-B56E-C4544BE8FFC6}"/>
              </a:ext>
            </a:extLst>
          </p:cNvPr>
          <p:cNvSpPr/>
          <p:nvPr userDrawn="1"/>
        </p:nvSpPr>
        <p:spPr>
          <a:xfrm flipV="1">
            <a:off x="0" y="3452446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421A0C3-CA91-989A-C39F-D68CE4FD4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090" y="0"/>
            <a:ext cx="7331911" cy="6857997"/>
          </a:xfrm>
          <a:custGeom>
            <a:avLst/>
            <a:gdLst>
              <a:gd name="connsiteX0" fmla="*/ 957944 w 7331911"/>
              <a:gd name="connsiteY0" fmla="*/ 0 h 6857997"/>
              <a:gd name="connsiteX1" fmla="*/ 3277866 w 7331911"/>
              <a:gd name="connsiteY1" fmla="*/ 0 h 6857997"/>
              <a:gd name="connsiteX2" fmla="*/ 7331911 w 7331911"/>
              <a:gd name="connsiteY2" fmla="*/ 3174840 h 6857997"/>
              <a:gd name="connsiteX3" fmla="*/ 7331911 w 7331911"/>
              <a:gd name="connsiteY3" fmla="*/ 4249156 h 6857997"/>
              <a:gd name="connsiteX4" fmla="*/ 926985 w 7331911"/>
              <a:gd name="connsiteY4" fmla="*/ 6857997 h 6857997"/>
              <a:gd name="connsiteX5" fmla="*/ 0 w 7331911"/>
              <a:gd name="connsiteY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1911" h="6857997">
                <a:moveTo>
                  <a:pt x="957944" y="0"/>
                </a:moveTo>
                <a:lnTo>
                  <a:pt x="3277866" y="0"/>
                </a:lnTo>
                <a:lnTo>
                  <a:pt x="7331911" y="3174840"/>
                </a:lnTo>
                <a:lnTo>
                  <a:pt x="7331911" y="4249156"/>
                </a:lnTo>
                <a:lnTo>
                  <a:pt x="92698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896112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5559552" cy="1399032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0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2089F5-4CC6-7B48-8855-8BEEDF5B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0D905E-F05F-ACBD-3A07-3A060DE9C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B3268-9759-AA4D-E54F-C236EB2FC6E3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8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3374-C511-14CB-4BF8-849B3C4C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6DCE-D24B-2D8F-5484-946955CDB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101A-9050-5D45-B689-71FFD31F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4ABE7A0-3CFC-F12D-2579-E8FF93C526CD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3301F7-314A-C29D-A6E0-03C794979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0 w 52787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9AD42A94-63C2-F534-3DE1-C4825E7AF573}"/>
              </a:ext>
            </a:extLst>
          </p:cNvPr>
          <p:cNvSpPr/>
          <p:nvPr userDrawn="1"/>
        </p:nvSpPr>
        <p:spPr>
          <a:xfrm flipH="1">
            <a:off x="11346057" y="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042416"/>
            <a:ext cx="3922776" cy="4800600"/>
          </a:xfrm>
        </p:spPr>
        <p:txBody>
          <a:bodyPr anchor="ctr"/>
          <a:lstStyle>
            <a:lvl1pPr>
              <a:lnSpc>
                <a:spcPct val="100000"/>
              </a:lnSpc>
              <a:defRPr sz="2400" b="1" cap="all" baseline="0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958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c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79471B-A388-2175-4C67-D1DD7416506D}"/>
              </a:ext>
            </a:extLst>
          </p:cNvPr>
          <p:cNvSpPr/>
          <p:nvPr userDrawn="1"/>
        </p:nvSpPr>
        <p:spPr>
          <a:xfrm>
            <a:off x="6873392" y="2"/>
            <a:ext cx="5318607" cy="6858001"/>
          </a:xfrm>
          <a:custGeom>
            <a:avLst/>
            <a:gdLst>
              <a:gd name="connsiteX0" fmla="*/ 1764372 w 5318607"/>
              <a:gd name="connsiteY0" fmla="*/ 0 h 6858001"/>
              <a:gd name="connsiteX1" fmla="*/ 5318607 w 5318607"/>
              <a:gd name="connsiteY1" fmla="*/ 1021461 h 6858001"/>
              <a:gd name="connsiteX2" fmla="*/ 5318607 w 5318607"/>
              <a:gd name="connsiteY2" fmla="*/ 1066085 h 6858001"/>
              <a:gd name="connsiteX3" fmla="*/ 1609106 w 5318607"/>
              <a:gd name="connsiteY3" fmla="*/ 0 h 6858001"/>
              <a:gd name="connsiteX4" fmla="*/ 0 w 5318607"/>
              <a:gd name="connsiteY4" fmla="*/ 0 h 6858001"/>
              <a:gd name="connsiteX5" fmla="*/ 40313 w 5318607"/>
              <a:gd name="connsiteY5" fmla="*/ 0 h 6858001"/>
              <a:gd name="connsiteX6" fmla="*/ 1716967 w 5318607"/>
              <a:gd name="connsiteY6" fmla="*/ 6858000 h 6858001"/>
              <a:gd name="connsiteX7" fmla="*/ 1676653 w 5318607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8607" h="6858001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02B252-A09D-765B-4015-B04E32D9A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071A5B-063E-2EE8-9B8E-AFA6D65DE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9AF36A9-8E12-F285-BA65-FD9E2D57489C}"/>
              </a:ext>
            </a:extLst>
          </p:cNvPr>
          <p:cNvSpPr/>
          <p:nvPr userDrawn="1"/>
        </p:nvSpPr>
        <p:spPr>
          <a:xfrm rot="16200000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81A98B-23A2-F25E-454B-873DC210C0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524" y="0"/>
            <a:ext cx="5213477" cy="6858000"/>
          </a:xfrm>
          <a:custGeom>
            <a:avLst/>
            <a:gdLst>
              <a:gd name="connsiteX0" fmla="*/ 0 w 5213477"/>
              <a:gd name="connsiteY0" fmla="*/ 0 h 6858000"/>
              <a:gd name="connsiteX1" fmla="*/ 1268595 w 5213477"/>
              <a:gd name="connsiteY1" fmla="*/ 0 h 6858000"/>
              <a:gd name="connsiteX2" fmla="*/ 5213477 w 5213477"/>
              <a:gd name="connsiteY2" fmla="*/ 1133731 h 6858000"/>
              <a:gd name="connsiteX3" fmla="*/ 5213477 w 5213477"/>
              <a:gd name="connsiteY3" fmla="*/ 5245005 h 6858000"/>
              <a:gd name="connsiteX4" fmla="*/ 3534514 w 5213477"/>
              <a:gd name="connsiteY4" fmla="*/ 6858000 h 6858000"/>
              <a:gd name="connsiteX5" fmla="*/ 1676654 w 521347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477" h="6858000">
                <a:moveTo>
                  <a:pt x="0" y="0"/>
                </a:moveTo>
                <a:lnTo>
                  <a:pt x="1268595" y="0"/>
                </a:lnTo>
                <a:lnTo>
                  <a:pt x="5213477" y="1133731"/>
                </a:lnTo>
                <a:lnTo>
                  <a:pt x="5213477" y="5245005"/>
                </a:lnTo>
                <a:lnTo>
                  <a:pt x="3534514" y="6858000"/>
                </a:lnTo>
                <a:lnTo>
                  <a:pt x="1676654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60C4E-6B86-CA07-B86E-313F497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6345936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4F1EE02-01B2-B1A7-8C1D-93337F4EE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597103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923A78-A1D5-B419-C2EC-74FF8A4326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6E0B67-C7F9-39E3-8641-110D8CC201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2"/>
            <a:ext cx="3922776" cy="29443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725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D11785-AC9A-022B-D5A2-883AA0782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  <a:gd name="connsiteX4" fmla="*/ 0 w 6766560"/>
              <a:gd name="connsiteY4" fmla="*/ 6803136 h 6858000"/>
              <a:gd name="connsiteX5" fmla="*/ 2240742 w 6766560"/>
              <a:gd name="connsiteY5" fmla="*/ 6803136 h 6858000"/>
              <a:gd name="connsiteX6" fmla="*/ 2299334 w 6766560"/>
              <a:gd name="connsiteY6" fmla="*/ 6568768 h 6858000"/>
              <a:gd name="connsiteX7" fmla="*/ 0 w 6766560"/>
              <a:gd name="connsiteY7" fmla="*/ 6568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lnTo>
                  <a:pt x="0" y="6803136"/>
                </a:lnTo>
                <a:lnTo>
                  <a:pt x="2240742" y="6803136"/>
                </a:lnTo>
                <a:lnTo>
                  <a:pt x="2299334" y="6568768"/>
                </a:lnTo>
                <a:lnTo>
                  <a:pt x="0" y="6568768"/>
                </a:lnTo>
                <a:close/>
              </a:path>
            </a:pathLst>
          </a:custGeom>
        </p:spPr>
        <p:txBody>
          <a:bodyPr wrap="square"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1EF2190-F8C4-3961-DBA7-5C1A52B28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5210" y="0"/>
            <a:ext cx="6994357" cy="6857997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74720"/>
            <a:ext cx="5468112" cy="1444752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17CCD23D-9FBE-BCA1-7BD4-A558E8A2AA7F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73952" y="512064"/>
            <a:ext cx="5394960" cy="535838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938528"/>
            <a:ext cx="5468112" cy="14447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849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FF52DA-D268-8BCB-C72B-0C57ED703C12}"/>
              </a:ext>
            </a:extLst>
          </p:cNvPr>
          <p:cNvSpPr/>
          <p:nvPr userDrawn="1"/>
        </p:nvSpPr>
        <p:spPr>
          <a:xfrm rot="16200000" flipH="1" flipV="1">
            <a:off x="10066638" y="-1294752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8F2478-FF44-9B20-A176-F2CC3225E2FC}"/>
              </a:ext>
            </a:extLst>
          </p:cNvPr>
          <p:cNvSpPr/>
          <p:nvPr userDrawn="1"/>
        </p:nvSpPr>
        <p:spPr>
          <a:xfrm>
            <a:off x="1" y="5678455"/>
            <a:ext cx="4824683" cy="1179545"/>
          </a:xfrm>
          <a:custGeom>
            <a:avLst/>
            <a:gdLst>
              <a:gd name="connsiteX0" fmla="*/ 0 w 4824683"/>
              <a:gd name="connsiteY0" fmla="*/ 0 h 1179545"/>
              <a:gd name="connsiteX1" fmla="*/ 4824683 w 4824683"/>
              <a:gd name="connsiteY1" fmla="*/ 1179545 h 1179545"/>
              <a:gd name="connsiteX2" fmla="*/ 4659791 w 4824683"/>
              <a:gd name="connsiteY2" fmla="*/ 1179545 h 1179545"/>
              <a:gd name="connsiteX3" fmla="*/ 0 w 4824683"/>
              <a:gd name="connsiteY3" fmla="*/ 40314 h 117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683" h="1179545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6F6DEC-A2BE-0211-54C4-9073E7CED16A}"/>
              </a:ext>
            </a:extLst>
          </p:cNvPr>
          <p:cNvSpPr/>
          <p:nvPr userDrawn="1"/>
        </p:nvSpPr>
        <p:spPr>
          <a:xfrm>
            <a:off x="0" y="0"/>
            <a:ext cx="776325" cy="3175394"/>
          </a:xfrm>
          <a:custGeom>
            <a:avLst/>
            <a:gdLst>
              <a:gd name="connsiteX0" fmla="*/ 736011 w 776325"/>
              <a:gd name="connsiteY0" fmla="*/ 0 h 3175394"/>
              <a:gd name="connsiteX1" fmla="*/ 776325 w 776325"/>
              <a:gd name="connsiteY1" fmla="*/ 0 h 3175394"/>
              <a:gd name="connsiteX2" fmla="*/ 0 w 776325"/>
              <a:gd name="connsiteY2" fmla="*/ 3175394 h 3175394"/>
              <a:gd name="connsiteX3" fmla="*/ 0 w 776325"/>
              <a:gd name="connsiteY3" fmla="*/ 3010498 h 317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325" h="3175394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29000"/>
            <a:ext cx="4572000" cy="676656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3520" y="1234440"/>
            <a:ext cx="6281928" cy="43891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587752"/>
            <a:ext cx="4572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604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EBD92-1C41-6D85-3E82-EAA34BEB43AA}"/>
              </a:ext>
            </a:extLst>
          </p:cNvPr>
          <p:cNvCxnSpPr>
            <a:cxnSpLocks/>
          </p:cNvCxnSpPr>
          <p:nvPr/>
        </p:nvCxnSpPr>
        <p:spPr>
          <a:xfrm>
            <a:off x="198783" y="-1"/>
            <a:ext cx="1400619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3F7AD-ADD7-0F77-7DD9-738EA16C1158}"/>
              </a:ext>
            </a:extLst>
          </p:cNvPr>
          <p:cNvCxnSpPr>
            <a:cxnSpLocks/>
          </p:cNvCxnSpPr>
          <p:nvPr/>
        </p:nvCxnSpPr>
        <p:spPr>
          <a:xfrm flipV="1">
            <a:off x="-41350" y="-1"/>
            <a:ext cx="3905034" cy="30214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36170-F5BA-8DBF-9253-ADD639CD9680}"/>
              </a:ext>
            </a:extLst>
          </p:cNvPr>
          <p:cNvCxnSpPr>
            <a:cxnSpLocks/>
          </p:cNvCxnSpPr>
          <p:nvPr/>
        </p:nvCxnSpPr>
        <p:spPr>
          <a:xfrm flipV="1">
            <a:off x="8567307" y="3556215"/>
            <a:ext cx="3635673" cy="330178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C246A-C926-C74B-144A-A22102636CDD}"/>
              </a:ext>
            </a:extLst>
          </p:cNvPr>
          <p:cNvCxnSpPr>
            <a:cxnSpLocks/>
          </p:cNvCxnSpPr>
          <p:nvPr/>
        </p:nvCxnSpPr>
        <p:spPr>
          <a:xfrm>
            <a:off x="-41350" y="5074694"/>
            <a:ext cx="4540685" cy="178330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D238B8-F8BC-E02D-82F6-C32EA1C25B03}"/>
              </a:ext>
            </a:extLst>
          </p:cNvPr>
          <p:cNvCxnSpPr>
            <a:cxnSpLocks/>
          </p:cNvCxnSpPr>
          <p:nvPr/>
        </p:nvCxnSpPr>
        <p:spPr>
          <a:xfrm>
            <a:off x="10758601" y="-1"/>
            <a:ext cx="1026368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87E33-E292-84DB-CFC5-037767DED5E7}"/>
              </a:ext>
            </a:extLst>
          </p:cNvPr>
          <p:cNvCxnSpPr>
            <a:cxnSpLocks/>
          </p:cNvCxnSpPr>
          <p:nvPr/>
        </p:nvCxnSpPr>
        <p:spPr>
          <a:xfrm>
            <a:off x="8116008" y="-1"/>
            <a:ext cx="4086972" cy="139147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7118C-0FB4-0CF3-538A-23903573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1591056"/>
            <a:ext cx="8055864" cy="3127248"/>
          </a:xfrm>
        </p:spPr>
        <p:txBody>
          <a:bodyPr lIns="0" tIns="0" rIns="0" bIns="0" anchor="t">
            <a:noAutofit/>
          </a:bodyPr>
          <a:lstStyle>
            <a:lvl1pPr algn="ctr">
              <a:defRPr sz="5500" baseline="0">
                <a:ln w="15875">
                  <a:solidFill>
                    <a:schemeClr val="accent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pic>
        <p:nvPicPr>
          <p:cNvPr id="12" name="Graphic 6" descr="Open quotation mark outline">
            <a:extLst>
              <a:ext uri="{FF2B5EF4-FFF2-40B4-BE49-F238E27FC236}">
                <a16:creationId xmlns:a16="http://schemas.microsoft.com/office/drawing/2014/main" id="{827EAF0A-A165-45C2-7F1B-61B5C38C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875" y="-1"/>
            <a:ext cx="1602058" cy="1592765"/>
          </a:xfrm>
          <a:prstGeom prst="rect">
            <a:avLst/>
          </a:prstGeom>
        </p:spPr>
      </p:pic>
      <p:pic>
        <p:nvPicPr>
          <p:cNvPr id="13" name="Graphic 6" descr="Open quotation mark outline">
            <a:extLst>
              <a:ext uri="{FF2B5EF4-FFF2-40B4-BE49-F238E27FC236}">
                <a16:creationId xmlns:a16="http://schemas.microsoft.com/office/drawing/2014/main" id="{1B0A1E52-4B54-E702-39EA-2FDB4312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23068" y="5190808"/>
            <a:ext cx="1602058" cy="159276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55AF48D-93E9-E6EC-EAC5-B732F28C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0904" y="4727448"/>
            <a:ext cx="6766560" cy="159105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131924-67CB-28AA-2CD5-687CBCB4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50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5468112" cy="1435608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325E0F-FFBB-4476-43B8-9D2D928EFE7D}"/>
              </a:ext>
            </a:extLst>
          </p:cNvPr>
          <p:cNvSpPr/>
          <p:nvPr userDrawn="1"/>
        </p:nvSpPr>
        <p:spPr>
          <a:xfrm>
            <a:off x="6344362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081149-7668-2C87-E43C-4412E70F4A91}"/>
              </a:ext>
            </a:extLst>
          </p:cNvPr>
          <p:cNvSpPr/>
          <p:nvPr userDrawn="1"/>
        </p:nvSpPr>
        <p:spPr>
          <a:xfrm>
            <a:off x="9189299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2E5EB0-A658-029E-D5D0-BCE1574A221C}"/>
              </a:ext>
            </a:extLst>
          </p:cNvPr>
          <p:cNvSpPr/>
          <p:nvPr userDrawn="1"/>
        </p:nvSpPr>
        <p:spPr>
          <a:xfrm>
            <a:off x="654488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1C4C8C-CA8B-DF1C-4CE4-72AA201276FD}"/>
              </a:ext>
            </a:extLst>
          </p:cNvPr>
          <p:cNvSpPr/>
          <p:nvPr userDrawn="1"/>
        </p:nvSpPr>
        <p:spPr>
          <a:xfrm>
            <a:off x="3499425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0C1AB6-97D1-A546-4CDB-581820C37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5391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51A569-6887-AF4A-69C0-04FEFAB0B4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3DE41-07D6-C365-F274-A56FE59E1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1160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2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5576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576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9360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0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3144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53144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965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CD08B2E-1A27-1339-B056-40F503A02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178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7260336" cy="1417320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5D11F-6341-A8CE-C7B8-E0D11689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7900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D408B46-3F0C-8348-6990-1A9B5E060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7622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49EA0B6-BDA2-7C47-3BF4-B0183E16ED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344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936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8728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8728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6520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4312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4312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F149B342-A3F4-6E89-B4C6-2B522C9BF03B}"/>
              </a:ext>
            </a:extLst>
          </p:cNvPr>
          <p:cNvSpPr/>
          <p:nvPr userDrawn="1"/>
        </p:nvSpPr>
        <p:spPr>
          <a:xfrm>
            <a:off x="7887809" y="-23198"/>
            <a:ext cx="3204758" cy="257567"/>
          </a:xfrm>
          <a:custGeom>
            <a:avLst/>
            <a:gdLst>
              <a:gd name="connsiteX0" fmla="*/ 64392 w 3204758"/>
              <a:gd name="connsiteY0" fmla="*/ 0 h 257567"/>
              <a:gd name="connsiteX1" fmla="*/ 3204758 w 3204758"/>
              <a:gd name="connsiteY1" fmla="*/ 0 h 257567"/>
              <a:gd name="connsiteX2" fmla="*/ 3140366 w 3204758"/>
              <a:gd name="connsiteY2" fmla="*/ 257567 h 257567"/>
              <a:gd name="connsiteX3" fmla="*/ 0 w 3204758"/>
              <a:gd name="connsiteY3" fmla="*/ 257567 h 25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4758" h="257567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D447C9B3-7A22-F930-6CED-FB28EED0CCF5}"/>
              </a:ext>
            </a:extLst>
          </p:cNvPr>
          <p:cNvSpPr/>
          <p:nvPr userDrawn="1"/>
        </p:nvSpPr>
        <p:spPr>
          <a:xfrm>
            <a:off x="758082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972FF33-52A0-D38A-FAB1-FA692E78FBF1}"/>
              </a:ext>
            </a:extLst>
          </p:cNvPr>
          <p:cNvSpPr/>
          <p:nvPr userDrawn="1"/>
        </p:nvSpPr>
        <p:spPr>
          <a:xfrm>
            <a:off x="9487248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3F993CE-FEDE-89EE-7CD3-77BAA7847DC2}"/>
              </a:ext>
            </a:extLst>
          </p:cNvPr>
          <p:cNvSpPr/>
          <p:nvPr userDrawn="1"/>
        </p:nvSpPr>
        <p:spPr>
          <a:xfrm>
            <a:off x="6577526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E731F75-2A89-DA64-7A14-610DBF8F1ED8}"/>
              </a:ext>
            </a:extLst>
          </p:cNvPr>
          <p:cNvSpPr/>
          <p:nvPr userDrawn="1"/>
        </p:nvSpPr>
        <p:spPr>
          <a:xfrm>
            <a:off x="3667804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CCA3906-052B-CF79-628E-5E0C081BE400}"/>
              </a:ext>
            </a:extLst>
          </p:cNvPr>
          <p:cNvSpPr/>
          <p:nvPr userDrawn="1"/>
        </p:nvSpPr>
        <p:spPr>
          <a:xfrm>
            <a:off x="758082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9B6B24C-61B3-0F91-EC83-84A297108592}"/>
              </a:ext>
            </a:extLst>
          </p:cNvPr>
          <p:cNvSpPr/>
          <p:nvPr userDrawn="1"/>
        </p:nvSpPr>
        <p:spPr>
          <a:xfrm>
            <a:off x="9487248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7AC13754-D48E-AAF0-992F-594A4EE28D8B}"/>
              </a:ext>
            </a:extLst>
          </p:cNvPr>
          <p:cNvSpPr/>
          <p:nvPr userDrawn="1"/>
        </p:nvSpPr>
        <p:spPr>
          <a:xfrm>
            <a:off x="6577526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E82208D-CAFA-8B11-D4E8-2420C1CD863A}"/>
              </a:ext>
            </a:extLst>
          </p:cNvPr>
          <p:cNvSpPr/>
          <p:nvPr userDrawn="1"/>
        </p:nvSpPr>
        <p:spPr>
          <a:xfrm>
            <a:off x="3667804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6E7F0BA-340A-70F3-47FB-B6E9D8A791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8178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E816629-DA97-E685-40F4-768F366FE6D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57900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23D1D51-C141-0DE8-9FCE-41630611B2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622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91D06723-3EA9-1463-71BE-8359023D490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77344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DB02667-75DD-3AE0-BAA1-B3515E86C7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936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81B39FB-4E49-BE59-87D4-1343901ED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936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DFDA8BE5-38C5-0AD5-D2AB-532AD3A1CD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8728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4E6A6F4D-D8BD-0134-A96A-B5D1D8F75E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38728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0335191-F108-1444-13A9-DC06A0504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46520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E34CD1B3-EC0A-2B8B-8E08-8F1D91C4499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46520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D7C5E80-F9AA-4BCC-8155-925C1A6C800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54312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BC33FAD1-3F22-5FE2-9A84-8D2BAE1B78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54312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124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E854BE-CF39-EF27-9D7B-11DB950D6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cap="all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8B55D1-DE0D-79B9-9FE8-7294AFCC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6C3A6-3F37-BCF0-303D-F127E0721BC0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8" r:id="rId3"/>
    <p:sldLayoutId id="2147483680" r:id="rId4"/>
    <p:sldLayoutId id="2147483681" r:id="rId5"/>
    <p:sldLayoutId id="2147483676" r:id="rId6"/>
    <p:sldLayoutId id="2147483682" r:id="rId7"/>
    <p:sldLayoutId id="2147483683" r:id="rId8"/>
    <p:sldLayoutId id="2147483684" r:id="rId9"/>
    <p:sldLayoutId id="2147483701" r:id="rId10"/>
    <p:sldLayoutId id="2147483700" r:id="rId11"/>
    <p:sldLayoutId id="2147483690" r:id="rId12"/>
    <p:sldLayoutId id="2147483697" r:id="rId13"/>
    <p:sldLayoutId id="2147483698" r:id="rId14"/>
    <p:sldLayoutId id="2147483699" r:id="rId15"/>
    <p:sldLayoutId id="2147483656" r:id="rId16"/>
    <p:sldLayoutId id="214748370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ln w="15875">
            <a:solidFill>
              <a:schemeClr val="bg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65ECD-62D6-CD00-631D-84160267B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Street</a:t>
            </a:r>
          </a:p>
          <a:p>
            <a:r>
              <a:rPr lang="en-US" dirty="0"/>
              <a:t>Street</a:t>
            </a:r>
          </a:p>
          <a:p>
            <a:r>
              <a:rPr lang="en-US" dirty="0"/>
              <a:t>Street</a:t>
            </a:r>
          </a:p>
          <a:p>
            <a:r>
              <a:rPr lang="en-US" dirty="0" err="1"/>
              <a:t>Stereret</a:t>
            </a:r>
            <a:endParaRPr lang="en-US" dirty="0"/>
          </a:p>
          <a:p>
            <a:r>
              <a:rPr lang="en-US" dirty="0"/>
              <a:t>Street</a:t>
            </a:r>
          </a:p>
          <a:p>
            <a:r>
              <a:rPr lang="en-US" dirty="0"/>
              <a:t>Street</a:t>
            </a:r>
          </a:p>
          <a:p>
            <a:r>
              <a:rPr lang="en-US" dirty="0"/>
              <a:t>street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65871C-4CA5-9A7A-6CE8-8BCCC7220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612" y="1128776"/>
            <a:ext cx="6044184" cy="2743200"/>
          </a:xfrm>
        </p:spPr>
        <p:txBody>
          <a:bodyPr/>
          <a:lstStyle/>
          <a:p>
            <a:r>
              <a:rPr lang="en-US" dirty="0"/>
              <a:t>404WEAR –</a:t>
            </a:r>
            <a:br>
              <a:rPr lang="en-US" dirty="0"/>
            </a:br>
            <a:r>
              <a:rPr lang="en-US" dirty="0"/>
              <a:t>Modern streetwear brand </a:t>
            </a:r>
            <a:br>
              <a:rPr lang="en-US" dirty="0"/>
            </a:br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97A8FCF-F260-EA85-2017-3DF9EEDAF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612" y="4622294"/>
            <a:ext cx="5504688" cy="1545336"/>
          </a:xfrm>
        </p:spPr>
        <p:txBody>
          <a:bodyPr/>
          <a:lstStyle/>
          <a:p>
            <a:r>
              <a:rPr lang="en-US" dirty="0"/>
              <a:t>PRESENTATION MADE BY </a:t>
            </a:r>
          </a:p>
          <a:p>
            <a:r>
              <a:rPr lang="en-US" dirty="0"/>
              <a:t>TUKENOV DANIYAR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46711A-2B26-6B93-2F02-D82BE9F5D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0491" y="2"/>
            <a:ext cx="5331508" cy="6857998"/>
          </a:xfrm>
          <a:custGeom>
            <a:avLst/>
            <a:gdLst>
              <a:gd name="connsiteX0" fmla="*/ 5331508 w 5331508"/>
              <a:gd name="connsiteY0" fmla="*/ 2601121 h 6857998"/>
              <a:gd name="connsiteX1" fmla="*/ 5331508 w 5331508"/>
              <a:gd name="connsiteY1" fmla="*/ 2656136 h 6857998"/>
              <a:gd name="connsiteX2" fmla="*/ 101914 w 5331508"/>
              <a:gd name="connsiteY2" fmla="*/ 6857998 h 6857998"/>
              <a:gd name="connsiteX3" fmla="*/ 33441 w 5331508"/>
              <a:gd name="connsiteY3" fmla="*/ 6857998 h 6857998"/>
              <a:gd name="connsiteX4" fmla="*/ 107103 w 5331508"/>
              <a:gd name="connsiteY4" fmla="*/ 0 h 6857998"/>
              <a:gd name="connsiteX5" fmla="*/ 5331508 w 5331508"/>
              <a:gd name="connsiteY5" fmla="*/ 2052302 h 6857998"/>
              <a:gd name="connsiteX6" fmla="*/ 5331508 w 5331508"/>
              <a:gd name="connsiteY6" fmla="*/ 2094374 h 6857998"/>
              <a:gd name="connsiteX7" fmla="*/ 0 w 5331508"/>
              <a:gd name="connsiteY7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1508" h="6857998">
                <a:moveTo>
                  <a:pt x="5331508" y="2601121"/>
                </a:moveTo>
                <a:lnTo>
                  <a:pt x="5331508" y="2656136"/>
                </a:lnTo>
                <a:lnTo>
                  <a:pt x="101914" y="6857998"/>
                </a:lnTo>
                <a:lnTo>
                  <a:pt x="33441" y="6857998"/>
                </a:lnTo>
                <a:close/>
                <a:moveTo>
                  <a:pt x="107103" y="0"/>
                </a:moveTo>
                <a:lnTo>
                  <a:pt x="5331508" y="2052302"/>
                </a:lnTo>
                <a:lnTo>
                  <a:pt x="5331508" y="20943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15A345-B6BF-39A1-8D19-5B31F62178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0962" b="20962"/>
          <a:stretch>
            <a:fillRect/>
          </a:stretch>
        </p:blipFill>
        <p:spPr>
          <a:xfrm>
            <a:off x="4958486" y="0"/>
            <a:ext cx="7287096" cy="7461250"/>
          </a:xfrm>
        </p:spPr>
      </p:pic>
    </p:spTree>
    <p:extLst>
      <p:ext uri="{BB962C8B-B14F-4D97-AF65-F5344CB8AC3E}">
        <p14:creationId xmlns:p14="http://schemas.microsoft.com/office/powerpoint/2010/main" val="207171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EBA792-46F4-10F8-9FFF-494B35B6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322" y="1309720"/>
            <a:ext cx="5183378" cy="2424430"/>
          </a:xfrm>
        </p:spPr>
        <p:txBody>
          <a:bodyPr/>
          <a:lstStyle/>
          <a:p>
            <a:r>
              <a:rPr lang="en-US" sz="4400" dirty="0"/>
              <a:t>OUR MISSION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A861CA2-05D4-AE97-2730-38B241E42C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Empower individual style</a:t>
            </a:r>
            <a:endParaRPr lang="en-US" sz="2400" b="1" spc="100" dirty="0">
              <a:latin typeface="Univers Condensed" panose="020B0506020202050204" pitchFamily="34" charset="0"/>
            </a:endParaRPr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Provide premium streetwear at accessible prices.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3C90-50FC-9ADB-C7FF-8749D46AE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404wear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EA506-A6E2-5762-2A3A-C3C60595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D8995F-8CF4-B6AE-4B3E-4F9D31B108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8365" r="283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380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0690B5-FC6B-2656-A037-B421B3A3C6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9032" y="732028"/>
            <a:ext cx="6410198" cy="676656"/>
          </a:xfrm>
        </p:spPr>
        <p:txBody>
          <a:bodyPr/>
          <a:lstStyle/>
          <a:p>
            <a:r>
              <a:rPr lang="en-US" dirty="0"/>
              <a:t>Product lines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753CAF-8D70-0BDE-1152-762DCFED7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1956816"/>
            <a:ext cx="3922776" cy="2944368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• Hoodies</a:t>
            </a:r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• T-Shirts</a:t>
            </a:r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• Jackets</a:t>
            </a:r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• Pants</a:t>
            </a:r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• Accessories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AD1EF-6AD2-B5DC-3805-BDB1741D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088A-267A-8396-2442-1AE06D54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E5C965-D873-D3AC-4217-DC8D08D99A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09" r="25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550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48F98-3591-3644-D4FC-FA48FB04B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4DAFD3-96BB-2A30-F4EF-F4F2D578A8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hoodies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41FC1-2FB3-29A9-F5D3-02D9E091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266" y="2412238"/>
            <a:ext cx="3847084" cy="1545336"/>
          </a:xfrm>
        </p:spPr>
        <p:txBody>
          <a:bodyPr/>
          <a:lstStyle/>
          <a:p>
            <a:endParaRPr lang="en-US" sz="1200" dirty="0"/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sz="1200" dirty="0"/>
              <a:t>Limited editions, unique designs, high-quality materials.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DB75E0-1999-8310-1778-C01EF0A6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4582" y="0"/>
            <a:ext cx="1716967" cy="6858000"/>
          </a:xfrm>
          <a:custGeom>
            <a:avLst/>
            <a:gdLst>
              <a:gd name="connsiteX0" fmla="*/ 1716967 w 1716967"/>
              <a:gd name="connsiteY0" fmla="*/ 0 h 6858000"/>
              <a:gd name="connsiteX1" fmla="*/ 40314 w 1716967"/>
              <a:gd name="connsiteY1" fmla="*/ 6858000 h 6858000"/>
              <a:gd name="connsiteX2" fmla="*/ 0 w 1716967"/>
              <a:gd name="connsiteY2" fmla="*/ 6858000 h 6858000"/>
              <a:gd name="connsiteX3" fmla="*/ 1676654 w 17169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67" h="6858000">
                <a:moveTo>
                  <a:pt x="1716967" y="0"/>
                </a:moveTo>
                <a:lnTo>
                  <a:pt x="40314" y="6858000"/>
                </a:lnTo>
                <a:lnTo>
                  <a:pt x="0" y="6858000"/>
                </a:lnTo>
                <a:lnTo>
                  <a:pt x="167665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C167CF7-E319-15A3-C640-F7A2D2F0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5816" y="6623632"/>
            <a:ext cx="3198958" cy="234368"/>
          </a:xfrm>
          <a:custGeom>
            <a:avLst/>
            <a:gdLst>
              <a:gd name="connsiteX0" fmla="*/ 58592 w 3198958"/>
              <a:gd name="connsiteY0" fmla="*/ 0 h 234368"/>
              <a:gd name="connsiteX1" fmla="*/ 3198958 w 3198958"/>
              <a:gd name="connsiteY1" fmla="*/ 0 h 234368"/>
              <a:gd name="connsiteX2" fmla="*/ 3140366 w 3198958"/>
              <a:gd name="connsiteY2" fmla="*/ 234368 h 234368"/>
              <a:gd name="connsiteX3" fmla="*/ 0 w 319895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958" h="234368">
                <a:moveTo>
                  <a:pt x="58592" y="0"/>
                </a:moveTo>
                <a:lnTo>
                  <a:pt x="3198958" y="0"/>
                </a:lnTo>
                <a:lnTo>
                  <a:pt x="314036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72C55A-756F-3B41-3CD3-49C311AAF8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798" b="10798"/>
          <a:stretch>
            <a:fillRect/>
          </a:stretch>
        </p:blipFill>
        <p:spPr>
          <a:xfrm>
            <a:off x="3929063" y="0"/>
            <a:ext cx="6994525" cy="6858000"/>
          </a:xfrm>
        </p:spPr>
      </p:pic>
    </p:spTree>
    <p:extLst>
      <p:ext uri="{BB962C8B-B14F-4D97-AF65-F5344CB8AC3E}">
        <p14:creationId xmlns:p14="http://schemas.microsoft.com/office/powerpoint/2010/main" val="55898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277D4D3-3FBF-B513-F458-DF10D4C2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T-shirts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F52749-AB9F-B40F-18CE-DAFC4472F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Yahweh </a:t>
            </a:r>
            <a:r>
              <a:rPr lang="en-US" dirty="0" err="1"/>
              <a:t>yireh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31AA9D-AD6A-52C3-7F38-37F0543A3F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Kiikii</a:t>
            </a:r>
            <a:r>
              <a:rPr lang="en-US" dirty="0"/>
              <a:t> original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6229DF3-8541-6E51-AF61-FC2B2D098F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just culture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75F0F3-9E86-1753-A2BD-C32AF0E17ED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gotchii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0BD4F-42ED-EA10-83D3-1D6EC92467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404wear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C1DC6-D2EF-41E1-8533-C0C0C08D05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037B2A-4A29-538E-FF5A-4098AA21B018}"/>
              </a:ext>
            </a:extLst>
          </p:cNvPr>
          <p:cNvSpPr/>
          <p:nvPr/>
        </p:nvSpPr>
        <p:spPr>
          <a:xfrm>
            <a:off x="484093" y="1579475"/>
            <a:ext cx="456415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Graphic tees, oversized and regular fits, seasonal collections</a:t>
            </a:r>
            <a:endParaRPr lang="ru-RU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15F2B4-9FA0-DC3E-2472-D1C05B07B64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9039" b="19039"/>
          <a:stretch>
            <a:fillRect/>
          </a:stretch>
        </p:blipFill>
        <p:spPr/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1BFDCB1-684E-9C98-FFF1-B79692C40E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832" b="12832"/>
          <a:stretch>
            <a:fillRect/>
          </a:stretch>
        </p:blipFill>
        <p:spPr/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8DFBB80-96DE-1560-8BA0-503B85D6178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9005" b="19005"/>
          <a:stretch>
            <a:fillRect/>
          </a:stretch>
        </p:blipFill>
        <p:spPr/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7E11996-B516-CE3D-D6BB-6D2DF9013F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9027" b="190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656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Jackets &amp; outwear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F5354C-9593-F7AF-B20A-6C93952EB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PRIVATE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5A5271-DC2F-87A4-4E33-389D566ADD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GROUP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27105B-B628-8214-9FD4-68D146E193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84648" y="2807208"/>
            <a:ext cx="1810512" cy="502920"/>
          </a:xfrm>
        </p:spPr>
        <p:txBody>
          <a:bodyPr/>
          <a:lstStyle/>
          <a:p>
            <a:pPr marL="0" indent="0">
              <a:buNone/>
            </a:pPr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ONLINE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FDB75A-C5AD-CF61-D960-C7042AE91B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HYBRID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B8E260-9E6A-702E-45CB-C29AB4814D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ADD-ONS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404wear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2E5611F-B4C1-0646-024C-8BB181B1A867}"/>
              </a:ext>
            </a:extLst>
          </p:cNvPr>
          <p:cNvSpPr/>
          <p:nvPr/>
        </p:nvSpPr>
        <p:spPr>
          <a:xfrm>
            <a:off x="606552" y="1068979"/>
            <a:ext cx="778179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800" dirty="0"/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sz="2800" dirty="0"/>
              <a:t>Stylish bomber jackets, practical windbreakers.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A57B45F-D5E2-7B4E-A207-98177708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0" y="3474973"/>
            <a:ext cx="1286932" cy="19305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868AFF1-1E98-29AF-5D03-6C63B391F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768" y="3474973"/>
            <a:ext cx="1371600" cy="19305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0EDFB8-4D74-83B7-83C0-0633E92D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83" y="3430607"/>
            <a:ext cx="1371600" cy="19305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6E73500-395A-F95A-BD7E-E3FBFDD73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299" y="3425018"/>
            <a:ext cx="1289634" cy="19417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D085D65-1C2F-E322-44A2-93D5DB63A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614" y="3425018"/>
            <a:ext cx="1371600" cy="19417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94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0405B1-1435-40DF-BE38-0890272A4A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74320"/>
            <a:ext cx="7562088" cy="676656"/>
          </a:xfrm>
        </p:spPr>
        <p:txBody>
          <a:bodyPr/>
          <a:lstStyle/>
          <a:p>
            <a:r>
              <a:rPr lang="en-US" dirty="0"/>
              <a:t>Pants collection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C05F05A-66CD-89C8-D22E-2865E4351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8236" y="2804541"/>
            <a:ext cx="5047488" cy="502920"/>
          </a:xfrm>
        </p:spPr>
        <p:txBody>
          <a:bodyPr/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Cargo pants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479799-BD80-6036-9F50-AA5F578FE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462010" y="2804541"/>
            <a:ext cx="2129028" cy="502920"/>
          </a:xfrm>
        </p:spPr>
        <p:txBody>
          <a:bodyPr>
            <a:normAutofit/>
          </a:bodyPr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joggers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57350-7842-8DDA-24D8-3583EE68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404wear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0F5F2-510F-ECD2-0920-69BB6D42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CFD94-9C85-0050-4413-D4E6C7A35D0F}"/>
              </a:ext>
            </a:extLst>
          </p:cNvPr>
          <p:cNvSpPr/>
          <p:nvPr/>
        </p:nvSpPr>
        <p:spPr>
          <a:xfrm>
            <a:off x="524117" y="1162735"/>
            <a:ext cx="473077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Cargo pants, joggers, urban-style comfort wear.</a:t>
            </a:r>
          </a:p>
          <a:p>
            <a:endParaRPr lang="ru-RU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Рисунок 8" descr="Изображение выглядит как одежда, штаны, Брюки, челове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86527A0-49FA-17B4-5272-3FD6D22A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03" y="3704696"/>
            <a:ext cx="1854200" cy="2472267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одежда, штаны, человек, брюк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5AEF41F-03EB-D93E-4667-8B5FD7DC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024" y="3704696"/>
            <a:ext cx="1752600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0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0DF931-8100-1FA8-201D-6A8E05C1A3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315912"/>
            <a:ext cx="7562088" cy="676656"/>
          </a:xfrm>
        </p:spPr>
        <p:txBody>
          <a:bodyPr/>
          <a:lstStyle/>
          <a:p>
            <a:r>
              <a:rPr lang="en-US" dirty="0"/>
              <a:t>Pricing &amp; promotions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46CA5BB-7A3D-7780-F78A-AA1250DD3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Competitive pricing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C323BF6-24BB-4091-A40F-9741EDCDA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 404WEAR, we offer premium streetwear at competitive prices, making high-quality fashion accessible to everyone.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50660CC-39CF-27BD-D56E-34A0F90B4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Seasonal discounts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B23592D-0E32-718A-F29E-2261B6EA41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Stay tuned for our seasonal promotions, giving you the chance to refresh your wardrobe regularly with the latest trends at great value.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9A80AB-7F4A-4365-CD8D-FA4D6B880E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Exclusive online sales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70761803-4B34-BCC0-956D-B99F1893CBD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Exclusive online sales:</a:t>
            </a:r>
            <a:r>
              <a:rPr lang="en-US" dirty="0"/>
              <a:t> Visit our website, 404wear.com, for exclusive online deals and limited-time offers available only to our online community.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5799E-7FB8-881B-1CF1-1EB0EE96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404wear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C4523-1086-CEA1-4A76-1158960A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1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9D8B37-D90C-6102-2266-340BA6AC9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endParaRPr lang="en-US" dirty="0"/>
          </a:p>
        </p:txBody>
      </p:sp>
      <p:pic>
        <p:nvPicPr>
          <p:cNvPr id="6" name="Picture Placeholder 5" descr="Close up of weights">
            <a:extLst>
              <a:ext uri="{FF2B5EF4-FFF2-40B4-BE49-F238E27FC236}">
                <a16:creationId xmlns:a16="http://schemas.microsoft.com/office/drawing/2014/main" id="{678C7CB8-7ECC-1DAB-BAFA-98B10CC572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7" b="12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489A72-1444-0D35-EE91-CB6DB322D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37AAD62-A7B8-DCFD-7FCE-9F16BFC7B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6044184" cy="1399032"/>
          </a:xfrm>
        </p:spPr>
        <p:txBody>
          <a:bodyPr/>
          <a:lstStyle/>
          <a:p>
            <a:r>
              <a:rPr lang="en-US" dirty="0"/>
              <a:t>You can easily connect with us!</a:t>
            </a:r>
          </a:p>
          <a:p>
            <a:r>
              <a:rPr lang="en-US" dirty="0" err="1"/>
              <a:t>gmail</a:t>
            </a:r>
            <a:r>
              <a:rPr lang="en-US" dirty="0"/>
              <a:t> - 404wear_official@gmail.COM</a:t>
            </a:r>
          </a:p>
          <a:p>
            <a:r>
              <a:rPr lang="en-US" dirty="0"/>
              <a:t>Website - WWW.404wear.COM</a:t>
            </a:r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8E9403-A0EA-5AE2-46FE-16B24A022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5572" y="16934"/>
            <a:ext cx="6206426" cy="6841066"/>
          </a:xfrm>
          <a:custGeom>
            <a:avLst/>
            <a:gdLst>
              <a:gd name="connsiteX0" fmla="*/ 6206425 w 6206426"/>
              <a:gd name="connsiteY0" fmla="*/ 4313079 h 6841066"/>
              <a:gd name="connsiteX1" fmla="*/ 6206425 w 6206426"/>
              <a:gd name="connsiteY1" fmla="*/ 4359387 h 6841066"/>
              <a:gd name="connsiteX2" fmla="*/ 113691 w 6206426"/>
              <a:gd name="connsiteY2" fmla="*/ 6841066 h 6841066"/>
              <a:gd name="connsiteX3" fmla="*/ 0 w 6206426"/>
              <a:gd name="connsiteY3" fmla="*/ 6841066 h 6841066"/>
              <a:gd name="connsiteX4" fmla="*/ 2265176 w 6206426"/>
              <a:gd name="connsiteY4" fmla="*/ 0 h 6841066"/>
              <a:gd name="connsiteX5" fmla="*/ 2328689 w 6206426"/>
              <a:gd name="connsiteY5" fmla="*/ 1 h 6841066"/>
              <a:gd name="connsiteX6" fmla="*/ 6206426 w 6206426"/>
              <a:gd name="connsiteY6" fmla="*/ 3036767 h 6841066"/>
              <a:gd name="connsiteX7" fmla="*/ 6206426 w 6206426"/>
              <a:gd name="connsiteY7" fmla="*/ 3086507 h 68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26" h="6841066">
                <a:moveTo>
                  <a:pt x="6206425" y="4313079"/>
                </a:moveTo>
                <a:lnTo>
                  <a:pt x="6206425" y="4359387"/>
                </a:lnTo>
                <a:lnTo>
                  <a:pt x="113691" y="6841066"/>
                </a:lnTo>
                <a:lnTo>
                  <a:pt x="0" y="6841066"/>
                </a:lnTo>
                <a:close/>
                <a:moveTo>
                  <a:pt x="2265176" y="0"/>
                </a:moveTo>
                <a:lnTo>
                  <a:pt x="2328689" y="1"/>
                </a:lnTo>
                <a:lnTo>
                  <a:pt x="6206426" y="3036767"/>
                </a:lnTo>
                <a:lnTo>
                  <a:pt x="6206426" y="3086507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485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Custom 40">
      <a:majorFont>
        <a:latin typeface="Univers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tness_Design_Win32_SD_v8" id="{2F852D75-08F9-4C5C-B1BD-4C0FC770542A}" vid="{332E6C56-D8B6-46DF-8A00-8AEC565B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D4710A-DD3F-42AD-85D2-44BD9E6FEF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4CDE3F-B8C2-4BD4-A62C-403E2F61E6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075954-2B3E-4F12-B048-376C0BA053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Fitness design</Template>
  <TotalTime>146</TotalTime>
  <Words>235</Words>
  <Application>Microsoft Office PowerPoint</Application>
  <PresentationFormat>Широкоэкранный</PresentationFormat>
  <Paragraphs>77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Univers</vt:lpstr>
      <vt:lpstr>Univers Condensed</vt:lpstr>
      <vt:lpstr>Тема Office</vt:lpstr>
      <vt:lpstr>404WEAR – Modern streetwear brand  </vt:lpstr>
      <vt:lpstr>OUR MISSION</vt:lpstr>
      <vt:lpstr>Презентация PowerPoint</vt:lpstr>
      <vt:lpstr>hoodies</vt:lpstr>
      <vt:lpstr>T-shirts</vt:lpstr>
      <vt:lpstr>Jackets &amp; outwear</vt:lpstr>
      <vt:lpstr>Презентация PowerPoint</vt:lpstr>
      <vt:lpstr>Презентация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AndroidStudio</dc:creator>
  <cp:lastModifiedBy>AndroidStudio</cp:lastModifiedBy>
  <cp:revision>2</cp:revision>
  <dcterms:created xsi:type="dcterms:W3CDTF">2025-03-22T15:21:27Z</dcterms:created>
  <dcterms:modified xsi:type="dcterms:W3CDTF">2025-03-23T11:03:41Z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